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  <p:sldMasterId id="2147483688" r:id="rId2"/>
  </p:sldMasterIdLst>
  <p:sldIdLst>
    <p:sldId id="294" r:id="rId3"/>
    <p:sldId id="310" r:id="rId4"/>
    <p:sldId id="314" r:id="rId5"/>
    <p:sldId id="313" r:id="rId6"/>
    <p:sldId id="311" r:id="rId7"/>
    <p:sldId id="315" r:id="rId8"/>
    <p:sldId id="312" r:id="rId9"/>
    <p:sldId id="31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png>
</file>

<file path=ppt/media/image5.gif>
</file>

<file path=ppt/media/image6.gif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97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625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5996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6138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0833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8247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9114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298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4505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2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87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78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114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4051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839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101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164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130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33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131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750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35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277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16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6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0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56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5C0E66D-9B4F-4F7F-9DC9-9C327FEB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2953" y="2477643"/>
            <a:ext cx="7441121" cy="1065657"/>
          </a:xfrm>
        </p:spPr>
        <p:txBody>
          <a:bodyPr>
            <a:noAutofit/>
          </a:bodyPr>
          <a:lstStyle/>
          <a:p>
            <a:r>
              <a:rPr lang="zh-CN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风电智慧运维物联网</a:t>
            </a:r>
            <a:endParaRPr lang="en-GB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63DA9FC-ADC2-4CF0-805B-973702332D6D}"/>
              </a:ext>
            </a:extLst>
          </p:cNvPr>
          <p:cNvSpPr txBox="1"/>
          <p:nvPr/>
        </p:nvSpPr>
        <p:spPr>
          <a:xfrm>
            <a:off x="4114528" y="4086225"/>
            <a:ext cx="39629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制作人</a:t>
            </a:r>
            <a:r>
              <a:rPr lang="en-GB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 贺子光 张若愚</a:t>
            </a:r>
            <a:endParaRPr lang="en-GB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5336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8A8D8F88-5264-4E1F-94E1-81F7003A6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698" y="1581150"/>
            <a:ext cx="10402877" cy="4953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587842F3-CBB2-48C1-A287-EEB3E734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5" y="536575"/>
            <a:ext cx="4476750" cy="701675"/>
          </a:xfrm>
        </p:spPr>
        <p:txBody>
          <a:bodyPr>
            <a:normAutofit fontScale="90000"/>
          </a:bodyPr>
          <a:lstStyle/>
          <a:p>
            <a:r>
              <a:rPr lang="zh-CN" altLang="en-US" sz="2800" dirty="0"/>
              <a:t>东软</a:t>
            </a:r>
            <a:r>
              <a:rPr lang="en-GB" sz="2800" dirty="0" err="1"/>
              <a:t>RealSight</a:t>
            </a:r>
            <a:r>
              <a:rPr lang="en-GB" sz="2800" dirty="0"/>
              <a:t> IoT</a:t>
            </a:r>
            <a:r>
              <a:rPr lang="zh-CN" altLang="en-US" sz="2800" dirty="0"/>
              <a:t>物联网智能分析平台应用场景</a:t>
            </a:r>
            <a:endParaRPr lang="en-GB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34951D-654B-4D00-827E-D989B9118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39575" y="1457325"/>
            <a:ext cx="552449" cy="247650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1296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8650C8-7F9F-4488-B56B-BBCB40BE6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0268"/>
            <a:ext cx="3162300" cy="539750"/>
          </a:xfrm>
        </p:spPr>
        <p:txBody>
          <a:bodyPr>
            <a:noAutofit/>
          </a:bodyPr>
          <a:lstStyle/>
          <a:p>
            <a:r>
              <a:rPr lang="zh-CN" altLang="en-US" sz="2800" dirty="0"/>
              <a:t>风机状态智能识别</a:t>
            </a:r>
            <a:endParaRPr lang="en-GB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B268AA-9FE0-4E88-A85C-1435DD24D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8080" y="6126480"/>
            <a:ext cx="45719" cy="45719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133002-DC2F-4F53-9CB7-EE2268C8F0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675" y="1257193"/>
            <a:ext cx="9860282" cy="53174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9281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B08DF1-2C06-4524-A6B5-B708D8D7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482600"/>
            <a:ext cx="2857500" cy="406400"/>
          </a:xfrm>
        </p:spPr>
        <p:txBody>
          <a:bodyPr>
            <a:noAutofit/>
          </a:bodyPr>
          <a:lstStyle/>
          <a:p>
            <a:r>
              <a:rPr lang="zh-CN" altLang="en-US" sz="2800" dirty="0"/>
              <a:t>风机功率预测</a:t>
            </a:r>
            <a:endParaRPr lang="en-GB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B11BFB-DE9F-4636-9D9E-9C8C24677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15650" y="5848350"/>
            <a:ext cx="438150" cy="32385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F310412-0277-4780-B96B-7C366A4A6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087" y="1223962"/>
            <a:ext cx="10625138" cy="53659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1926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D35415-57B8-4334-9493-A6C3E5F71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" y="601663"/>
            <a:ext cx="2419350" cy="53022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结冰识别模型</a:t>
            </a:r>
            <a:endParaRPr lang="en-GB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07F7EB-A561-452E-BDF0-E7145781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49024" y="5943600"/>
            <a:ext cx="104775" cy="228600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8D1868-BCC0-45F3-8C66-5AB32495C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406" y="1131888"/>
            <a:ext cx="9642320" cy="54984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94304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4F8CBF-9396-4CDA-A5B1-7AB761FCB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4" y="669926"/>
            <a:ext cx="1724025" cy="539750"/>
          </a:xfrm>
        </p:spPr>
        <p:txBody>
          <a:bodyPr>
            <a:noAutofit/>
          </a:bodyPr>
          <a:lstStyle/>
          <a:p>
            <a:r>
              <a:rPr lang="zh-CN" altLang="en-US" sz="2800" dirty="0"/>
              <a:t>综合监控</a:t>
            </a:r>
            <a:endParaRPr lang="en-GB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5A2065-AA67-40C8-83DC-37E14BC2D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25200" y="5657850"/>
            <a:ext cx="228600" cy="5143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4C29CAF-3C33-43C6-BF7C-4A34E706600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708" y="1466850"/>
            <a:ext cx="9947866" cy="502919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647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8694AF-3943-42BF-9722-3A923BAF0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25" y="688975"/>
            <a:ext cx="1647825" cy="49212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智能诊断</a:t>
            </a:r>
            <a:endParaRPr lang="en-GB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D2EDA6-A84D-4439-B789-D4AB70A50F7F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 flipV="1">
            <a:off x="11353799" y="6172200"/>
            <a:ext cx="447675" cy="247650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B909713-23D4-4CAE-AB59-7B1D3CAA8B0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973" y="1266825"/>
            <a:ext cx="10799663" cy="5372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322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D232F1-CC62-45BC-8DC1-F3C4D6216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6" y="554037"/>
            <a:ext cx="1638300" cy="58737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多维分析</a:t>
            </a:r>
            <a:endParaRPr lang="en-GB" sz="2800" dirty="0"/>
          </a:p>
        </p:txBody>
      </p:sp>
      <p:pic>
        <p:nvPicPr>
          <p:cNvPr id="4" name="图5">
            <a:hlinkClick r:id="" action="ppaction://media"/>
            <a:extLst>
              <a:ext uri="{FF2B5EF4-FFF2-40B4-BE49-F238E27FC236}">
                <a16:creationId xmlns:a16="http://schemas.microsoft.com/office/drawing/2014/main" id="{01211447-DC7D-4B8C-A1B3-8E192DDA9CD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9888" y="1276832"/>
            <a:ext cx="11011587" cy="4931881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315665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LightSeedLeftStep">
      <a:dk1>
        <a:srgbClr val="000000"/>
      </a:dk1>
      <a:lt1>
        <a:srgbClr val="FFFFFF"/>
      </a:lt1>
      <a:dk2>
        <a:srgbClr val="242741"/>
      </a:dk2>
      <a:lt2>
        <a:srgbClr val="E2E5E8"/>
      </a:lt2>
      <a:accent1>
        <a:srgbClr val="B99C7E"/>
      </a:accent1>
      <a:accent2>
        <a:srgbClr val="BA857F"/>
      </a:accent2>
      <a:accent3>
        <a:srgbClr val="C595A4"/>
      </a:accent3>
      <a:accent4>
        <a:srgbClr val="BA7FAA"/>
      </a:accent4>
      <a:accent5>
        <a:srgbClr val="BD94C5"/>
      </a:accent5>
      <a:accent6>
        <a:srgbClr val="987FBA"/>
      </a:accent6>
      <a:hlink>
        <a:srgbClr val="6084A9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1622</TotalTime>
  <Words>47</Words>
  <Application>Microsoft Office PowerPoint</Application>
  <PresentationFormat>宽屏</PresentationFormat>
  <Paragraphs>15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宋体</vt:lpstr>
      <vt:lpstr>Arial</vt:lpstr>
      <vt:lpstr>Calibri</vt:lpstr>
      <vt:lpstr>Calibri Light</vt:lpstr>
      <vt:lpstr>Century Gothic</vt:lpstr>
      <vt:lpstr>Wingdings 2</vt:lpstr>
      <vt:lpstr>BrushVTI</vt:lpstr>
      <vt:lpstr>HDOfficeLightV0</vt:lpstr>
      <vt:lpstr>风电智慧运维物联网</vt:lpstr>
      <vt:lpstr>东软RealSight IoT物联网智能分析平台应用场景</vt:lpstr>
      <vt:lpstr>风机状态智能识别</vt:lpstr>
      <vt:lpstr>风机功率预测</vt:lpstr>
      <vt:lpstr>结冰识别模型</vt:lpstr>
      <vt:lpstr>综合监控</vt:lpstr>
      <vt:lpstr>智能诊断</vt:lpstr>
      <vt:lpstr>多维分析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对标</dc:title>
  <dc:creator>Eva Zhang</dc:creator>
  <cp:lastModifiedBy>Eva Zhang</cp:lastModifiedBy>
  <cp:revision>83</cp:revision>
  <dcterms:created xsi:type="dcterms:W3CDTF">2020-12-30T03:06:16Z</dcterms:created>
  <dcterms:modified xsi:type="dcterms:W3CDTF">2021-02-03T07:57:31Z</dcterms:modified>
</cp:coreProperties>
</file>

<file path=docProps/thumbnail.jpeg>
</file>